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33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36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06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2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5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2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07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25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7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80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78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A80BB-7C4C-431A-90BA-47D56CD2531B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D868-8416-4D01-AABC-BEE5FC5E0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48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QJ_K1pQmEQ&amp;list=RDCMUCdCzO9AN1rlksxTrJsS5V3g&amp;index=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PRAVIDLA CHOVÁNÍ PŘI DOMÁCÍ VÝUCE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 ÚSVĚVEM ZVLÁDNEME VŠECHNO LÍP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99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NASVAČTE SE – PŘE JÍDLEM I PO JÍDLE SI MYJTE RUCE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124" y="1912883"/>
            <a:ext cx="8950291" cy="41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JDEME NA DRUHÝ ÚKOL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94" y="1391936"/>
            <a:ext cx="4879591" cy="4879591"/>
          </a:xfrm>
        </p:spPr>
      </p:pic>
    </p:spTree>
    <p:extLst>
      <p:ext uri="{BB962C8B-B14F-4D97-AF65-F5344CB8AC3E}">
        <p14:creationId xmlns:p14="http://schemas.microsoft.com/office/powerpoint/2010/main" val="292454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TEĎ JE ČAS NA HRY – PLAY STATION, LEGO, TABLET – CO KDO MÁ RÁD, KDYŽ SKONČÍM, VŠE PO SOBĚ UKLIDÍM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751" y="1950954"/>
            <a:ext cx="5686097" cy="45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3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ODPOLEDNE MÁŠ ROZVRH, KTERÝ SESTAVILA MAMINKA, NEZAPOMEŇ ZAPSAT KRÁSNÝ ZÁŽITEK DO SVÉHO DENÍKU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40" y="1825625"/>
            <a:ext cx="3264319" cy="4351338"/>
          </a:xfrm>
        </p:spPr>
      </p:pic>
    </p:spTree>
    <p:extLst>
      <p:ext uri="{BB962C8B-B14F-4D97-AF65-F5344CB8AC3E}">
        <p14:creationId xmlns:p14="http://schemas.microsoft.com/office/powerpoint/2010/main" val="52602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JDEŠ-LI VEN NEZAPOMEŇ SI NASADIT ROUŠKU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83" y="1846674"/>
            <a:ext cx="4277710" cy="4277710"/>
          </a:xfrm>
        </p:spPr>
      </p:pic>
    </p:spTree>
    <p:extLst>
      <p:ext uri="{BB962C8B-B14F-4D97-AF65-F5344CB8AC3E}">
        <p14:creationId xmlns:p14="http://schemas.microsoft.com/office/powerpoint/2010/main" val="428352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 NEZAPOMEŇ – S ÚSMĚVEM JDE VŠECHNO LÍP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PRACUJ PODLE ROZVRHU, KTERÝ TI MAMINKA PŘIPRAVILA</a:t>
            </a:r>
          </a:p>
          <a:p>
            <a:r>
              <a:rPr lang="cs-CZ" dirty="0" smtClean="0"/>
              <a:t>V 9:00 ZAČÍNÁ VÝUKA VŽDY PONDĚLÍ – PÁTEK – TAK BUĎ NACHYSTÁN</a:t>
            </a:r>
          </a:p>
          <a:p>
            <a:r>
              <a:rPr lang="cs-CZ" dirty="0" smtClean="0"/>
              <a:t>NEJPRVE SI ZOPAKUJ PRAVIDLA PRO DOMÁCÍ VÝUKU, POTOM VIDEO, PRVNÍ ÚKOL, RELAXACI, DRUHÝ ÚKOL</a:t>
            </a:r>
          </a:p>
          <a:p>
            <a:r>
              <a:rPr lang="cs-CZ" dirty="0" smtClean="0"/>
              <a:t>ODPLEDNE SI UDĚLEJ ZÁPIS DO SVÉHO DENÍKU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35" y="3483687"/>
            <a:ext cx="2693276" cy="26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4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RÁNO VSTANU S ÚSMĚVEM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88172"/>
            <a:ext cx="4269828" cy="42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3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PLNÍM DOMÁCÍ ROZVRH, KTERÝ NACHYSTALA MAMINKA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NAJDETE HO NA LEDNIČCE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89" y="4562475"/>
            <a:ext cx="1439917" cy="14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NEZAPOMÍNÁM NA HYGIENU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34" y="3027487"/>
            <a:ext cx="6369269" cy="285765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3741683"/>
            <a:ext cx="10515600" cy="234796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69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OBLEČU SE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331" y="1027906"/>
            <a:ext cx="5214238" cy="52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1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NASNÍDÁM SE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709" y="1909011"/>
            <a:ext cx="8322438" cy="39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5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 9:00 USEDÁM K POČÍTAČI NEBO TABLETU A ZAPNU SI WWW. SOUDNA.CZ – DOMÁCÍ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 PRVNÍ SI PUSTÍM VIDEO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759" y="2357437"/>
            <a:ext cx="3830804" cy="38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VYPLNÍM PRVNÍ ÚKOL NA DNEŠNÍ DEN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47" y="1690688"/>
            <a:ext cx="4553771" cy="4553771"/>
          </a:xfrm>
        </p:spPr>
      </p:pic>
    </p:spTree>
    <p:extLst>
      <p:ext uri="{BB962C8B-B14F-4D97-AF65-F5344CB8AC3E}">
        <p14:creationId xmlns:p14="http://schemas.microsoft.com/office/powerpoint/2010/main" val="148716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ČAS NA RELAXACI – ZAPNĚTE SI ODKAZ NA YOU TUBE – 5 MINUT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https://www.youtube.com/watch?v=uQJ_K1pQmEQ&amp;list=RDCMUCdCzO9AN1rlksxTrJsS5V3g&amp;index=10</a:t>
            </a:r>
            <a:endParaRPr lang="cs-CZ" dirty="0" smtClean="0"/>
          </a:p>
          <a:p>
            <a:r>
              <a:rPr lang="cs-CZ" dirty="0" smtClean="0"/>
              <a:t>VKLIDU SE POLOŽTE NA KOBEREC, NA DEKU, NA PODLOŽKU…</a:t>
            </a:r>
          </a:p>
          <a:p>
            <a:r>
              <a:rPr lang="cs-CZ" dirty="0" smtClean="0"/>
              <a:t>UVOLNĚTE CELÉ TĚLO</a:t>
            </a:r>
          </a:p>
          <a:p>
            <a:r>
              <a:rPr lang="cs-CZ" dirty="0" smtClean="0"/>
              <a:t>SOUSTŘEĎTE SE NA SVÉ DÝCHÁNÍ – NADECHNEME SE HLUBOCE DO BŘICHA, POTOM DO HRUDNÍKU – VYDECHUJEME BŘICHO, HRUDNÍK</a:t>
            </a:r>
          </a:p>
          <a:p>
            <a:r>
              <a:rPr lang="cs-CZ" dirty="0" smtClean="0"/>
              <a:t>MŮŽETE PŘI VÝDECHU VYDÁVÁT ŠŠŠŠŠ JAKO KDYŽ ŠUMÍ MOŘE</a:t>
            </a:r>
          </a:p>
          <a:p>
            <a:r>
              <a:rPr lang="cs-CZ" dirty="0" smtClean="0"/>
              <a:t>SNAŽTE SE O CO NEJHLUBŠÍ NÁDECH A VÝDECH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23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243</Words>
  <Application>Microsoft Office PowerPoint</Application>
  <PresentationFormat>Širokoúhlá obrazovka</PresentationFormat>
  <Paragraphs>28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PRAVIDLA CHOVÁNÍ PŘI DOMÁCÍ VÝUCE</vt:lpstr>
      <vt:lpstr>RÁNO VSTANU S ÚSMĚVEM  </vt:lpstr>
      <vt:lpstr>PLNÍM DOMÁCÍ ROZVRH, KTERÝ NACHYSTALA MAMINKA</vt:lpstr>
      <vt:lpstr>NEZAPOMÍNÁM NA HYGIENU  </vt:lpstr>
      <vt:lpstr>OBLEČU SE</vt:lpstr>
      <vt:lpstr>NASNÍDÁM SE</vt:lpstr>
      <vt:lpstr>V 9:00 USEDÁM K POČÍTAČI NEBO TABLETU A ZAPNU SI WWW. SOUDNA.CZ – DOMÁCÍ PŘÍPRAVA</vt:lpstr>
      <vt:lpstr>VYPLNÍM PRVNÍ ÚKOL NA DNEŠNÍ DEN</vt:lpstr>
      <vt:lpstr>JE ČAS NA RELAXACI – ZAPNĚTE SI ODKAZ NA YOU TUBE – 5 MINUT</vt:lpstr>
      <vt:lpstr>NASVAČTE SE – PŘE JÍDLEM I PO JÍDLE SI MYJTE RUCE</vt:lpstr>
      <vt:lpstr>JDEME NA DRUHÝ ÚKOL</vt:lpstr>
      <vt:lpstr>TEĎ JE ČAS NA HRY – PLAY STATION, LEGO, TABLET – CO KDO MÁ RÁD, KDYŽ SKONČÍM, VŠE PO SOBĚ UKLIDÍM</vt:lpstr>
      <vt:lpstr>ODPOLEDNE MÁŠ ROZVRH, KTERÝ SESTAVILA MAMINKA, NEZAPOMEŇ ZAPSAT KRÁSNÝ ZÁŽITEK DO SVÉHO DENÍKU</vt:lpstr>
      <vt:lpstr>JDEŠ-LI VEN NEZAPOMEŇ SI NASADIT ROUŠKU</vt:lpstr>
      <vt:lpstr>TAK NEZAPOMEŇ – S ÚSMĚVEM JDE VŠECHNO LÍP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PRAVIDLA CHOVÁNÍ PŘI DOMÁCÍ VÝUCE</dc:title>
  <dc:creator>Jolana Zadradníková</dc:creator>
  <cp:lastModifiedBy>Jolana Zadradníková</cp:lastModifiedBy>
  <cp:revision>6</cp:revision>
  <cp:lastPrinted>2020-03-23T12:25:47Z</cp:lastPrinted>
  <dcterms:created xsi:type="dcterms:W3CDTF">2020-03-23T11:53:32Z</dcterms:created>
  <dcterms:modified xsi:type="dcterms:W3CDTF">2020-03-23T12:50:13Z</dcterms:modified>
</cp:coreProperties>
</file>